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2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3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4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5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7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8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9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0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7" r:id="rId2"/>
  </p:sldMasterIdLst>
  <p:notesMasterIdLst>
    <p:notesMasterId r:id="rId15"/>
  </p:notesMasterIdLst>
  <p:handoutMasterIdLst>
    <p:handoutMasterId r:id="rId16"/>
  </p:handoutMasterIdLst>
  <p:sldIdLst>
    <p:sldId id="328" r:id="rId3"/>
    <p:sldId id="305" r:id="rId4"/>
    <p:sldId id="316" r:id="rId5"/>
    <p:sldId id="313" r:id="rId6"/>
    <p:sldId id="331" r:id="rId7"/>
    <p:sldId id="312" r:id="rId8"/>
    <p:sldId id="329" r:id="rId9"/>
    <p:sldId id="330" r:id="rId10"/>
    <p:sldId id="302" r:id="rId11"/>
    <p:sldId id="332" r:id="rId12"/>
    <p:sldId id="307" r:id="rId13"/>
    <p:sldId id="290" r:id="rId14"/>
  </p:sldIdLst>
  <p:sldSz cx="12192000" cy="6858000"/>
  <p:notesSz cx="6858000" cy="9144000"/>
  <p:custDataLst>
    <p:tags r:id="rId1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EC279"/>
    <a:srgbClr val="3E3D39"/>
    <a:srgbClr val="2C285B"/>
    <a:srgbClr val="DB669E"/>
    <a:srgbClr val="5F744F"/>
    <a:srgbClr val="CBD3BB"/>
    <a:srgbClr val="993D24"/>
    <a:srgbClr val="D1724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 autoAdjust="0"/>
    <p:restoredTop sz="96238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84" y="76"/>
      </p:cViewPr>
      <p:guideLst>
        <p:guide orient="horz" pos="2160"/>
        <p:guide pos="3840"/>
      </p:guideLst>
    </p:cSldViewPr>
  </p:slideViewPr>
  <p:outlineViewPr>
    <p:cViewPr>
      <p:scale>
        <a:sx n="70" d="100"/>
        <a:sy n="7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27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360D9-EE13-214B-A57F-E76CAEF01036}" type="datetimeFigureOut">
              <a:rPr lang="ko-KR" altLang="en-US"/>
              <a:t>2023-12-12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662E0-256B-EC47-8E47-91D2D3C899F5}" type="slidenum">
              <a:r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2312D-A130-0042-BB4A-53F177B32192}" type="datetimeFigureOut">
              <a:rPr lang="ko-KR" altLang="en-US"/>
              <a:t>2023-12-12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F9390-0B77-FE41-831F-D10441DA638F}" type="slidenum">
              <a:rPr/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F9390-0B77-FE41-831F-D10441DA638F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15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x-none"/>
              <a:t>12</a:t>
            </a:fld>
            <a:endParaRPr kumimoji="1" lang="x-none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F9390-0B77-FE41-831F-D10441DA638F}" type="slidenum">
              <a:rPr lang="en-US" altLang="zh-CN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x-none"/>
              <a:t>3</a:t>
            </a:fld>
            <a:endParaRPr kumimoji="1" lang="x-none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x-none"/>
              <a:t>4</a:t>
            </a:fld>
            <a:endParaRPr kumimoji="1" lang="x-none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5F9390-0B77-FE41-831F-D10441DA638F}" type="slidenum">
              <a:rPr lang="en-US" altLang="x-none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85796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F9390-0B77-FE41-831F-D10441DA638F}" type="slidenum">
              <a:rPr lang="en-US" altLang="zh-CN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F9390-0B77-FE41-831F-D10441DA638F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058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F9390-0B77-FE41-831F-D10441DA638F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63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5F9390-0B77-FE41-831F-D10441DA638F}" type="slidenum">
              <a:rPr lang="en-US" altLang="zh-CN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.png"/><Relationship Id="rId18" Type="http://schemas.openxmlformats.org/officeDocument/2006/relationships/image" Target="file:///E:\&#36719;&#20214;\400px_tools/pic_temp/1_pic_quater_left_down.png" TargetMode="Externa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Master" Target="../slideMasters/slideMaster2.xml"/><Relationship Id="rId17" Type="http://schemas.openxmlformats.org/officeDocument/2006/relationships/image" Target="../media/image3.png"/><Relationship Id="rId2" Type="http://schemas.openxmlformats.org/officeDocument/2006/relationships/tags" Target="../tags/tag9.xml"/><Relationship Id="rId16" Type="http://schemas.openxmlformats.org/officeDocument/2006/relationships/image" Target="file:///E:\&#36719;&#20214;\400px_tools/pic_temp/0_pic_quater_right_down.png" TargetMode="Externa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2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file:///E:\&#36719;&#20214;\400px_tools/pic_temp/pic_sup.pn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image" Target="file:///E:\&#36719;&#20214;\400px_tools/pic_temp/1_pic_quater_right_up.png" TargetMode="Externa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5.png"/><Relationship Id="rId5" Type="http://schemas.openxmlformats.org/officeDocument/2006/relationships/tags" Target="../tags/tag23.xml"/><Relationship Id="rId10" Type="http://schemas.openxmlformats.org/officeDocument/2006/relationships/image" Target="file:///E:\&#36719;&#20214;\400px_tools/pic_temp/0_pic_quater_left_up.png" TargetMode="External"/><Relationship Id="rId4" Type="http://schemas.openxmlformats.org/officeDocument/2006/relationships/tags" Target="../tags/tag22.xml"/><Relationship Id="rId9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file:///E:\&#36719;&#20214;\400px_tools/pic_temp/pic_half_right.png" TargetMode="Externa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7.png"/><Relationship Id="rId5" Type="http://schemas.openxmlformats.org/officeDocument/2006/relationships/tags" Target="../tags/tag30.xml"/><Relationship Id="rId10" Type="http://schemas.openxmlformats.org/officeDocument/2006/relationships/image" Target="file:///E:\&#36719;&#20214;\400px_tools/pic_temp/pic_half_left.png" TargetMode="External"/><Relationship Id="rId4" Type="http://schemas.openxmlformats.org/officeDocument/2006/relationships/tags" Target="../tags/tag29.xml"/><Relationship Id="rId9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file:///E:\&#36719;&#20214;\400px_tools/pic_temp/1_pic_quater_right_up.png" TargetMode="Externa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file:///E:\&#36719;&#20214;\400px_tools/pic_temp/0_pic_quater_left_up.png" TargetMode="External"/><Relationship Id="rId5" Type="http://schemas.openxmlformats.org/officeDocument/2006/relationships/tags" Target="../tags/tag37.xml"/><Relationship Id="rId10" Type="http://schemas.openxmlformats.org/officeDocument/2006/relationships/image" Target="../media/image4.png"/><Relationship Id="rId4" Type="http://schemas.openxmlformats.org/officeDocument/2006/relationships/tags" Target="../tags/tag36.xml"/><Relationship Id="rId9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file:///E:\&#36719;&#20214;\400px_tools/pic_temp/0_pic_quater_left_up.png" TargetMode="Externa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5.xml"/><Relationship Id="rId15" Type="http://schemas.openxmlformats.org/officeDocument/2006/relationships/image" Target="file:///E:\&#36719;&#20214;\400px_tools/pic_temp/1_pic_quater_right_up.png" TargetMode="Externa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file:///E:\&#36719;&#20214;\400px_tools/pic_temp/0_pic_quater_left_up.png" TargetMode="External"/><Relationship Id="rId5" Type="http://schemas.openxmlformats.org/officeDocument/2006/relationships/tags" Target="../tags/tag55.xml"/><Relationship Id="rId10" Type="http://schemas.openxmlformats.org/officeDocument/2006/relationships/image" Target="../media/image4.png"/><Relationship Id="rId4" Type="http://schemas.openxmlformats.org/officeDocument/2006/relationships/tags" Target="../tags/tag54.xml"/><Relationship Id="rId9" Type="http://schemas.openxmlformats.org/officeDocument/2006/relationships/image" Target="file:///C:\Users\Kingsoft\Desktop\&#20892;&#20135;&#21697;\&#20892;&#20135;&#21697;&#26410;&#29983;&#25104;\sup\2\subject.png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file:///E:\&#36719;&#20214;\400px_tools/pic_temp/1_pic_quater_right_up.png" TargetMode="Externa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image" Target="../media/image5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file:///E:\&#36719;&#20214;\400px_tools/pic_temp/0_pic_quater_left_up.png" TargetMode="External"/><Relationship Id="rId5" Type="http://schemas.openxmlformats.org/officeDocument/2006/relationships/tags" Target="../tags/tag64.xml"/><Relationship Id="rId10" Type="http://schemas.openxmlformats.org/officeDocument/2006/relationships/image" Target="../media/image4.png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image" Target="file:///E:\&#36719;&#20214;\400px_tools/pic_temp/1_pic_quater_right_up.png" TargetMode="Externa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5.png"/><Relationship Id="rId5" Type="http://schemas.openxmlformats.org/officeDocument/2006/relationships/tags" Target="../tags/tag72.xml"/><Relationship Id="rId10" Type="http://schemas.openxmlformats.org/officeDocument/2006/relationships/image" Target="file:///E:\&#36719;&#20214;\400px_tools/pic_temp/0_pic_quater_left_up.png" TargetMode="External"/><Relationship Id="rId4" Type="http://schemas.openxmlformats.org/officeDocument/2006/relationships/tags" Target="../tags/tag71.xml"/><Relationship Id="rId9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file:///E:\&#36719;&#20214;\400px_tools/pic_temp/1_pic_quater_right_up.png" TargetMode="External"/><Relationship Id="rId5" Type="http://schemas.openxmlformats.org/officeDocument/2006/relationships/tags" Target="../tags/tag79.xml"/><Relationship Id="rId10" Type="http://schemas.openxmlformats.org/officeDocument/2006/relationships/image" Target="../media/image5.png"/><Relationship Id="rId4" Type="http://schemas.openxmlformats.org/officeDocument/2006/relationships/tags" Target="../tags/tag78.xml"/><Relationship Id="rId9" Type="http://schemas.openxmlformats.org/officeDocument/2006/relationships/image" Target="file:///E:\&#36719;&#20214;\400px_tools/pic_temp/0_pic_quater_left_up.png" TargetMode="Externa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file:///E:\&#36719;&#20214;\400px_tools/pic_temp/0_pic_quater_right_down.png" TargetMode="Externa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file:///E:\&#36719;&#20214;\400px_tools/pic_temp/pic_sup.png" TargetMode="External"/><Relationship Id="rId5" Type="http://schemas.openxmlformats.org/officeDocument/2006/relationships/tags" Target="../tags/tag85.xml"/><Relationship Id="rId15" Type="http://schemas.openxmlformats.org/officeDocument/2006/relationships/image" Target="file:///E:\&#36719;&#20214;\400px_tools/pic_temp/1_pic_quater_left_down.png" TargetMode="External"/><Relationship Id="rId10" Type="http://schemas.openxmlformats.org/officeDocument/2006/relationships/image" Target="../media/image1.png"/><Relationship Id="rId4" Type="http://schemas.openxmlformats.org/officeDocument/2006/relationships/tags" Target="../tags/tag84.xml"/><Relationship Id="rId9" Type="http://schemas.openxmlformats.org/officeDocument/2006/relationships/slideMaster" Target="../slideMasters/slideMaster2.xml"/><Relationship Id="rId1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1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file:///E:\&#36719;&#20214;\400px_tools/pic_temp/1_pic_quater_right_up.png" TargetMode="External"/><Relationship Id="rId5" Type="http://schemas.openxmlformats.org/officeDocument/2006/relationships/tags" Target="../tags/tag93.xml"/><Relationship Id="rId10" Type="http://schemas.openxmlformats.org/officeDocument/2006/relationships/image" Target="../media/image5.png"/><Relationship Id="rId4" Type="http://schemas.openxmlformats.org/officeDocument/2006/relationships/tags" Target="../tags/tag92.xml"/><Relationship Id="rId9" Type="http://schemas.openxmlformats.org/officeDocument/2006/relationships/image" Target="file:///E:\&#36719;&#20214;\400px_tools/pic_temp/0_pic_quater_left_up.png" TargetMode="Externa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file:///E:\&#36719;&#20214;\400px_tools/pic_temp/1_pic_quater_right_up.png" TargetMode="Externa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image" Target="../media/image5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image" Target="file:///E:\&#36719;&#20214;\400px_tools/pic_temp/0_pic_quater_left_up.png" TargetMode="External"/><Relationship Id="rId5" Type="http://schemas.openxmlformats.org/officeDocument/2006/relationships/tags" Target="../tags/tag99.xml"/><Relationship Id="rId10" Type="http://schemas.openxmlformats.org/officeDocument/2006/relationships/image" Target="../media/image4.png"/><Relationship Id="rId4" Type="http://schemas.openxmlformats.org/officeDocument/2006/relationships/tags" Target="../tags/tag98.xml"/><Relationship Id="rId9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file:///E:\&#36719;&#20214;\400px_tools/pic_temp/0_pic_quater_left_up.png" TargetMode="External"/><Relationship Id="rId5" Type="http://schemas.openxmlformats.org/officeDocument/2006/relationships/tags" Target="../tags/tag107.xml"/><Relationship Id="rId10" Type="http://schemas.openxmlformats.org/officeDocument/2006/relationships/image" Target="../media/image4.png"/><Relationship Id="rId4" Type="http://schemas.openxmlformats.org/officeDocument/2006/relationships/tags" Target="../tags/tag106.xml"/><Relationship Id="rId9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image" Target="../media/image5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file:///E:\&#36719;&#20214;\400px_tools/pic_temp/0_pic_quater_left_up.png" TargetMode="Externa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image" Target="../media/image4.png"/><Relationship Id="rId5" Type="http://schemas.openxmlformats.org/officeDocument/2006/relationships/tags" Target="../tags/tag11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image" Target="file:///E:\&#36719;&#20214;\400px_tools/pic_temp/1_pic_quater_right_up.png" TargetMode="Externa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5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file:///E:\&#36719;&#20214;\400px_tools/pic_temp/0_pic_quater_left_up.png" TargetMode="Externa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4.png"/><Relationship Id="rId5" Type="http://schemas.openxmlformats.org/officeDocument/2006/relationships/tags" Target="../tags/tag12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file:///E:\&#36719;&#20214;\400px_tools/pic_temp/1_pic_quater_right_up.png" TargetMode="Externa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4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30.xml"/><Relationship Id="rId16" Type="http://schemas.openxmlformats.org/officeDocument/2006/relationships/image" Target="file:///E:\&#36719;&#20214;\400px_tools/pic_temp/1_pic_quater_right_up.png" TargetMode="Externa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image" Target="../media/image5.png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file:///E:\&#36719;&#20214;\400px_tools/pic_temp/0_pic_quater_left_up.png" TargetMode="Externa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file:///E:\&#36719;&#20214;\400px_tools/pic_temp/1_pic_quater_left_down.png" TargetMode="Externa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1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image" Target="file:///E:\&#36719;&#20214;\400px_tools/pic_temp/0_pic_quater_right_down.png" TargetMode="External"/><Relationship Id="rId5" Type="http://schemas.openxmlformats.org/officeDocument/2006/relationships/tags" Target="../tags/tag144.xml"/><Relationship Id="rId10" Type="http://schemas.openxmlformats.org/officeDocument/2006/relationships/image" Target="../media/image9.png"/><Relationship Id="rId4" Type="http://schemas.openxmlformats.org/officeDocument/2006/relationships/tags" Target="../tags/tag143.xml"/><Relationship Id="rId9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9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8615363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6"/>
          </p:nvPr>
        </p:nvSpPr>
        <p:spPr>
          <a:xfrm>
            <a:off x="6769289" y="2354239"/>
            <a:ext cx="4244896" cy="33355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5"/>
          <p:cNvSpPr>
            <a:spLocks noGrp="1"/>
          </p:cNvSpPr>
          <p:nvPr>
            <p:ph type="pic" sz="quarter" idx="32"/>
          </p:nvPr>
        </p:nvSpPr>
        <p:spPr>
          <a:xfrm>
            <a:off x="0" y="2186877"/>
            <a:ext cx="3025254" cy="3015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5" name="그림 개체 틀 15"/>
          <p:cNvSpPr>
            <a:spLocks noGrp="1"/>
          </p:cNvSpPr>
          <p:nvPr>
            <p:ph type="pic" sz="quarter" idx="33"/>
          </p:nvPr>
        </p:nvSpPr>
        <p:spPr>
          <a:xfrm>
            <a:off x="3025254" y="2186877"/>
            <a:ext cx="3070746" cy="3015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6" name="그림 개체 틀 15"/>
          <p:cNvSpPr>
            <a:spLocks noGrp="1"/>
          </p:cNvSpPr>
          <p:nvPr>
            <p:ph type="pic" sz="quarter" idx="34"/>
          </p:nvPr>
        </p:nvSpPr>
        <p:spPr>
          <a:xfrm>
            <a:off x="6096000" y="2186877"/>
            <a:ext cx="3070746" cy="3015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8" name="그림 개체 틀 15"/>
          <p:cNvSpPr>
            <a:spLocks noGrp="1"/>
          </p:cNvSpPr>
          <p:nvPr>
            <p:ph type="pic" sz="quarter" idx="35"/>
          </p:nvPr>
        </p:nvSpPr>
        <p:spPr>
          <a:xfrm>
            <a:off x="9166746" y="2186877"/>
            <a:ext cx="3025254" cy="301519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5"/>
          <p:cNvSpPr>
            <a:spLocks noGrp="1"/>
          </p:cNvSpPr>
          <p:nvPr>
            <p:ph type="pic" sz="quarter" idx="24"/>
          </p:nvPr>
        </p:nvSpPr>
        <p:spPr>
          <a:xfrm>
            <a:off x="1080253" y="3804313"/>
            <a:ext cx="3430332" cy="22474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3" name="그림 개체 틀 15"/>
          <p:cNvSpPr>
            <a:spLocks noGrp="1"/>
          </p:cNvSpPr>
          <p:nvPr>
            <p:ph type="pic" sz="quarter" idx="25"/>
          </p:nvPr>
        </p:nvSpPr>
        <p:spPr>
          <a:xfrm>
            <a:off x="5534167" y="0"/>
            <a:ext cx="6657833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928225" y="1317009"/>
            <a:ext cx="2818085" cy="46811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4" name="그림 개체 틀 15"/>
          <p:cNvSpPr>
            <a:spLocks noGrp="1"/>
          </p:cNvSpPr>
          <p:nvPr>
            <p:ph type="pic" sz="quarter" idx="28"/>
          </p:nvPr>
        </p:nvSpPr>
        <p:spPr>
          <a:xfrm>
            <a:off x="4042189" y="2736376"/>
            <a:ext cx="1785405" cy="326181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5" name="그림 개체 틀 15"/>
          <p:cNvSpPr>
            <a:spLocks noGrp="1"/>
          </p:cNvSpPr>
          <p:nvPr>
            <p:ph type="pic" sz="quarter" idx="29"/>
          </p:nvPr>
        </p:nvSpPr>
        <p:spPr>
          <a:xfrm>
            <a:off x="6123473" y="2736375"/>
            <a:ext cx="1785405" cy="326181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5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223379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824540" y="754037"/>
            <a:ext cx="7425532" cy="25794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3" name="그림 개체 틀 15"/>
          <p:cNvSpPr>
            <a:spLocks noGrp="1"/>
          </p:cNvSpPr>
          <p:nvPr>
            <p:ph type="pic" sz="quarter" idx="28"/>
          </p:nvPr>
        </p:nvSpPr>
        <p:spPr>
          <a:xfrm>
            <a:off x="8604912" y="754037"/>
            <a:ext cx="2762547" cy="25794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6" name="그림 개체 틀 15"/>
          <p:cNvSpPr>
            <a:spLocks noGrp="1"/>
          </p:cNvSpPr>
          <p:nvPr>
            <p:ph type="pic" sz="quarter" idx="29"/>
          </p:nvPr>
        </p:nvSpPr>
        <p:spPr>
          <a:xfrm>
            <a:off x="6032310" y="3635989"/>
            <a:ext cx="5335149" cy="25794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9"/>
          <p:cNvSpPr>
            <a:spLocks noGrp="1"/>
          </p:cNvSpPr>
          <p:nvPr>
            <p:ph type="pic" sz="quarter" idx="22"/>
          </p:nvPr>
        </p:nvSpPr>
        <p:spPr>
          <a:xfrm>
            <a:off x="2367887" y="0"/>
            <a:ext cx="4974609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6" name="그림 개체 틀 9"/>
          <p:cNvSpPr>
            <a:spLocks noGrp="1"/>
          </p:cNvSpPr>
          <p:nvPr>
            <p:ph type="pic" sz="quarter" idx="26"/>
          </p:nvPr>
        </p:nvSpPr>
        <p:spPr>
          <a:xfrm>
            <a:off x="6540071" y="510863"/>
            <a:ext cx="1604850" cy="16048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7" name="그림 개체 틀 9"/>
          <p:cNvSpPr>
            <a:spLocks noGrp="1"/>
          </p:cNvSpPr>
          <p:nvPr>
            <p:ph type="pic" sz="quarter" idx="27"/>
          </p:nvPr>
        </p:nvSpPr>
        <p:spPr>
          <a:xfrm>
            <a:off x="6540071" y="2626575"/>
            <a:ext cx="1604850" cy="16048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10" name="그림 개체 틀 9"/>
          <p:cNvSpPr>
            <a:spLocks noGrp="1"/>
          </p:cNvSpPr>
          <p:nvPr>
            <p:ph type="pic" sz="quarter" idx="28"/>
          </p:nvPr>
        </p:nvSpPr>
        <p:spPr>
          <a:xfrm>
            <a:off x="6540071" y="4742287"/>
            <a:ext cx="1604850" cy="160485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6"/>
          </p:nvPr>
        </p:nvSpPr>
        <p:spPr>
          <a:xfrm>
            <a:off x="661917" y="2920621"/>
            <a:ext cx="5329450" cy="32754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5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6200635" y="2920620"/>
            <a:ext cx="5329450" cy="32754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5"/>
          </p:nvPr>
        </p:nvSpPr>
        <p:spPr>
          <a:xfrm>
            <a:off x="7743569" y="1629000"/>
            <a:ext cx="3600000" cy="36000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7287904" y="0"/>
            <a:ext cx="4904095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6"/>
          </p:nvPr>
        </p:nvSpPr>
        <p:spPr>
          <a:xfrm>
            <a:off x="0" y="767686"/>
            <a:ext cx="6257499" cy="532262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5"/>
          <p:cNvSpPr>
            <a:spLocks noGrp="1"/>
          </p:cNvSpPr>
          <p:nvPr>
            <p:ph type="pic" sz="quarter" idx="28"/>
          </p:nvPr>
        </p:nvSpPr>
        <p:spPr>
          <a:xfrm>
            <a:off x="633484" y="0"/>
            <a:ext cx="10925031" cy="47221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5"/>
          <p:cNvSpPr>
            <a:spLocks noGrp="1"/>
          </p:cNvSpPr>
          <p:nvPr>
            <p:ph type="pic" sz="quarter" idx="26"/>
          </p:nvPr>
        </p:nvSpPr>
        <p:spPr>
          <a:xfrm>
            <a:off x="868908" y="951931"/>
            <a:ext cx="5531892" cy="49541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9"/>
          <p:cNvSpPr>
            <a:spLocks noGrp="1"/>
          </p:cNvSpPr>
          <p:nvPr>
            <p:ph type="pic" sz="quarter" idx="21"/>
          </p:nvPr>
        </p:nvSpPr>
        <p:spPr>
          <a:xfrm>
            <a:off x="6377048" y="0"/>
            <a:ext cx="5814951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 hasCustomPrompt="1"/>
          </p:nvPr>
        </p:nvSpPr>
        <p:spPr>
          <a:xfrm>
            <a:off x="371475" y="646114"/>
            <a:ext cx="11449050" cy="896936"/>
          </a:xfrm>
        </p:spPr>
        <p:txBody>
          <a:bodyPr>
            <a:normAutofit/>
          </a:bodyPr>
          <a:lstStyle>
            <a:lvl1pPr marL="0" algn="ctr" defTabSz="914400" rtl="0" eaLnBrk="1" latinLnBrk="1" hangingPunct="1">
              <a:defRPr kumimoji="1" lang="ko-KR" altLang="en-US" sz="4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/>
              <a:t>Insert title here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1495425" y="1346200"/>
            <a:ext cx="5905500" cy="1368425"/>
          </a:xfrm>
        </p:spPr>
        <p:txBody>
          <a:bodyPr anchor="t">
            <a:normAutofit/>
          </a:bodyPr>
          <a:lstStyle>
            <a:lvl1pPr marL="0" algn="l" defTabSz="914400" rtl="0" eaLnBrk="1" latinLnBrk="1" hangingPunct="1">
              <a:defRPr kumimoji="1" lang="ko-KR" alt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hasCustomPrompt="1"/>
          </p:nvPr>
        </p:nvSpPr>
        <p:spPr>
          <a:xfrm>
            <a:off x="6191250" y="1603375"/>
            <a:ext cx="6000751" cy="1454150"/>
          </a:xfrm>
        </p:spPr>
        <p:txBody>
          <a:bodyPr anchor="t">
            <a:no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1" lang="ko-KR" altLang="en-US" sz="4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Insert title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1"/>
            </p:custDataLst>
          </p:nvPr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2286001" y="1959928"/>
            <a:ext cx="7620061" cy="448945"/>
          </a:xfrm>
        </p:spPr>
        <p:txBody>
          <a:bodyPr vert="horz" wrap="square" lIns="91440" tIns="45720" rIns="91440" bIns="45720" anchor="t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cxnSp>
        <p:nvCxnSpPr>
          <p:cNvPr id="7" name="直接连接符 6"/>
          <p:cNvCxnSpPr/>
          <p:nvPr userDrawn="1">
            <p:custDataLst>
              <p:tags r:id="rId7"/>
            </p:custDataLst>
          </p:nvPr>
        </p:nvCxnSpPr>
        <p:spPr>
          <a:xfrm>
            <a:off x="2285939" y="2605088"/>
            <a:ext cx="762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8"/>
            </p:custDataLst>
          </p:nvPr>
        </p:nvCxnSpPr>
        <p:spPr>
          <a:xfrm>
            <a:off x="2285939" y="3907472"/>
            <a:ext cx="7620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2285939" y="2679701"/>
            <a:ext cx="7620000" cy="1153160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None/>
              <a:defRPr sz="6600" b="0" spc="7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pic>
        <p:nvPicPr>
          <p:cNvPr id="12" name="图片 11"/>
          <p:cNvPicPr/>
          <p:nvPr userDrawn="1">
            <p:custDataLst>
              <p:tags r:id="rId10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67" y="3472676"/>
            <a:ext cx="815460" cy="815460"/>
          </a:xfrm>
          <a:prstGeom prst="rect">
            <a:avLst/>
          </a:prstGeom>
        </p:spPr>
      </p:pic>
      <p:pic>
        <p:nvPicPr>
          <p:cNvPr id="13" name="图片 12"/>
          <p:cNvPicPr/>
          <p:nvPr userDrawn="1">
            <p:custDataLst>
              <p:tags r:id="rId11"/>
            </p:custDataLst>
          </p:nvPr>
        </p:nvPicPr>
        <p:blipFill>
          <a:blip r:embed="rId17" r:link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47" y="3472676"/>
            <a:ext cx="815460" cy="815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5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7949821" cy="32549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5" name="그림 개체 틀 15"/>
          <p:cNvSpPr>
            <a:spLocks noGrp="1"/>
          </p:cNvSpPr>
          <p:nvPr>
            <p:ph type="pic" sz="quarter" idx="26"/>
          </p:nvPr>
        </p:nvSpPr>
        <p:spPr>
          <a:xfrm>
            <a:off x="7949821" y="-1"/>
            <a:ext cx="4242179" cy="32549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3200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397000"/>
            <a:ext cx="2032000" cy="4064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3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7"/>
            </p:custDataLst>
          </p:nvPr>
        </p:nvSpPr>
        <p:spPr>
          <a:xfrm>
            <a:off x="1684649" y="3256767"/>
            <a:ext cx="8822701" cy="1601259"/>
          </a:xfrm>
        </p:spPr>
        <p:txBody>
          <a:bodyPr vert="horz" wrap="square" lIns="91440" tIns="45720" rIns="91440" bIns="4572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7200"/>
              <a:buFont typeface="Arial" panose="020B0604020202020204" pitchFamily="34" charset="0"/>
              <a:buNone/>
              <a:defRPr sz="6000" b="0" spc="8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1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1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2023/12/12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1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1378972" y="1569796"/>
            <a:ext cx="9436780" cy="2718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6"/>
            </p:custDataLst>
          </p:nvPr>
        </p:nvSpPr>
        <p:spPr>
          <a:xfrm>
            <a:off x="3201035" y="2234248"/>
            <a:ext cx="5789930" cy="1398905"/>
          </a:xfrm>
        </p:spPr>
        <p:txBody>
          <a:bodyPr vert="horz" wrap="square" lIns="91440" tIns="45720" rIns="91440" bIns="45720" anchor="ctr" anchorCtr="0">
            <a:normAutofit/>
          </a:bodyPr>
          <a:lstStyle>
            <a:lvl1pPr marL="0" marR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8000"/>
              <a:buNone/>
              <a:defRPr sz="8000" b="0" spc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pic>
        <p:nvPicPr>
          <p:cNvPr id="8" name="图片 7"/>
          <p:cNvPicPr/>
          <p:nvPr userDrawn="1">
            <p:custDataLst>
              <p:tags r:id="rId7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467" y="3472676"/>
            <a:ext cx="815460" cy="815460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8"/>
            </p:custDataLst>
          </p:nvPr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47" y="3472676"/>
            <a:ext cx="815460" cy="8154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1" y="-1"/>
            <a:ext cx="4531056" cy="68580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3" name="그림 개체 틀 15"/>
          <p:cNvSpPr>
            <a:spLocks noGrp="1"/>
          </p:cNvSpPr>
          <p:nvPr>
            <p:ph type="pic" sz="quarter" idx="26"/>
          </p:nvPr>
        </p:nvSpPr>
        <p:spPr>
          <a:xfrm>
            <a:off x="6041409" y="4065668"/>
            <a:ext cx="2326943" cy="195845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5" name="그림 개체 틀 15"/>
          <p:cNvSpPr>
            <a:spLocks noGrp="1"/>
          </p:cNvSpPr>
          <p:nvPr>
            <p:ph type="pic" sz="quarter" idx="28"/>
          </p:nvPr>
        </p:nvSpPr>
        <p:spPr>
          <a:xfrm>
            <a:off x="8677702" y="4065668"/>
            <a:ext cx="2326943" cy="195845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1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2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15" r:link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237797"/>
            <a:ext cx="1620202" cy="1620202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797"/>
            <a:ext cx="1620202" cy="16202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5"/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12192000" cy="352112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9"/>
          <p:cNvSpPr>
            <a:spLocks noGrp="1"/>
          </p:cNvSpPr>
          <p:nvPr>
            <p:ph type="pic" sz="quarter" idx="22"/>
          </p:nvPr>
        </p:nvSpPr>
        <p:spPr>
          <a:xfrm>
            <a:off x="4465873" y="0"/>
            <a:ext cx="3088164" cy="43809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6" name="그림 개체 틀 9"/>
          <p:cNvSpPr>
            <a:spLocks noGrp="1"/>
          </p:cNvSpPr>
          <p:nvPr>
            <p:ph type="pic" sz="quarter" idx="23"/>
          </p:nvPr>
        </p:nvSpPr>
        <p:spPr>
          <a:xfrm>
            <a:off x="8200810" y="2477069"/>
            <a:ext cx="3088164" cy="438093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9"/>
          <p:cNvSpPr>
            <a:spLocks noGrp="1"/>
          </p:cNvSpPr>
          <p:nvPr>
            <p:ph type="pic" sz="quarter" idx="21"/>
          </p:nvPr>
        </p:nvSpPr>
        <p:spPr>
          <a:xfrm>
            <a:off x="6346210" y="0"/>
            <a:ext cx="584579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3" name="그림 개체 틀 9"/>
          <p:cNvSpPr>
            <a:spLocks noGrp="1"/>
          </p:cNvSpPr>
          <p:nvPr>
            <p:ph type="pic" sz="quarter" idx="22"/>
          </p:nvPr>
        </p:nvSpPr>
        <p:spPr>
          <a:xfrm>
            <a:off x="889380" y="2562368"/>
            <a:ext cx="2481617" cy="18333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9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2477069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3" name="그림 개체 틀 9"/>
          <p:cNvSpPr>
            <a:spLocks noGrp="1"/>
          </p:cNvSpPr>
          <p:nvPr>
            <p:ph type="pic" sz="quarter" idx="22"/>
          </p:nvPr>
        </p:nvSpPr>
        <p:spPr>
          <a:xfrm>
            <a:off x="8607189" y="1378424"/>
            <a:ext cx="2160000" cy="21600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9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35006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  <p:sp>
        <p:nvSpPr>
          <p:cNvPr id="4" name="그림 개체 틀 9"/>
          <p:cNvSpPr>
            <a:spLocks noGrp="1"/>
          </p:cNvSpPr>
          <p:nvPr>
            <p:ph type="pic" sz="quarter" idx="22"/>
          </p:nvPr>
        </p:nvSpPr>
        <p:spPr>
          <a:xfrm>
            <a:off x="5196000" y="4276869"/>
            <a:ext cx="1800000" cy="18000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kumimoji="1"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ACEA5-0EA0-4748-B918-96FF4594033F}" type="datetimeFigureOut">
              <a:rPr lang="ko-KR" altLang="en-US"/>
              <a:t>2023-12-12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B65A-3EA8-B143-8EF8-039F2099A48A}" type="slidenum">
              <a:rPr/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3" Type="http://schemas.openxmlformats.org/officeDocument/2006/relationships/tags" Target="../tags/tag185.xml"/><Relationship Id="rId7" Type="http://schemas.openxmlformats.org/officeDocument/2006/relationships/image" Target="../media/image4.png"/><Relationship Id="rId12" Type="http://schemas.openxmlformats.org/officeDocument/2006/relationships/image" Target="../media/image33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5" Type="http://schemas.openxmlformats.org/officeDocument/2006/relationships/notesSlide" Target="../notesSlides/notesSlide10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13" Type="http://schemas.openxmlformats.org/officeDocument/2006/relationships/image" Target="../media/image36.jpeg"/><Relationship Id="rId3" Type="http://schemas.openxmlformats.org/officeDocument/2006/relationships/tags" Target="../tags/tag188.xml"/><Relationship Id="rId7" Type="http://schemas.openxmlformats.org/officeDocument/2006/relationships/image" Target="../media/image4.png"/><Relationship Id="rId12" Type="http://schemas.openxmlformats.org/officeDocument/2006/relationships/image" Target="../media/image35.jpe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34.jpe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89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5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file:///E:\&#36719;&#20214;\400px_tools/pic_temp/0_pic_quater_left_up.png" TargetMode="External"/><Relationship Id="rId17" Type="http://schemas.openxmlformats.org/officeDocument/2006/relationships/image" Target="../media/image14.png"/><Relationship Id="rId2" Type="http://schemas.openxmlformats.org/officeDocument/2006/relationships/tags" Target="../tags/tag149.xml"/><Relationship Id="rId16" Type="http://schemas.openxmlformats.org/officeDocument/2006/relationships/image" Target="../media/image13.jpeg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4.png"/><Relationship Id="rId5" Type="http://schemas.openxmlformats.org/officeDocument/2006/relationships/tags" Target="../tags/tag152.xml"/><Relationship Id="rId15" Type="http://schemas.openxmlformats.org/officeDocument/2006/relationships/image" Target="../media/image12.jpeg"/><Relationship Id="rId10" Type="http://schemas.openxmlformats.org/officeDocument/2006/relationships/notesSlide" Target="../notesSlides/notesSlide2.xml"/><Relationship Id="rId4" Type="http://schemas.openxmlformats.org/officeDocument/2006/relationships/tags" Target="../tags/tag151.xml"/><Relationship Id="rId9" Type="http://schemas.openxmlformats.org/officeDocument/2006/relationships/slideLayout" Target="../slideLayouts/slideLayout35.xml"/><Relationship Id="rId14" Type="http://schemas.openxmlformats.org/officeDocument/2006/relationships/image" Target="file:///E:\&#36719;&#20214;\400px_tools/pic_temp/1_pic_quater_right_up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3" Type="http://schemas.openxmlformats.org/officeDocument/2006/relationships/tags" Target="../tags/tag158.xml"/><Relationship Id="rId7" Type="http://schemas.openxmlformats.org/officeDocument/2006/relationships/image" Target="../media/image4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5.pn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59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3" Type="http://schemas.openxmlformats.org/officeDocument/2006/relationships/tags" Target="../tags/tag162.xml"/><Relationship Id="rId7" Type="http://schemas.openxmlformats.org/officeDocument/2006/relationships/image" Target="../media/image4.png"/><Relationship Id="rId12" Type="http://schemas.openxmlformats.org/officeDocument/2006/relationships/image" Target="../media/image17.jpe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6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tags" Target="../tags/tag166.xml"/><Relationship Id="rId7" Type="http://schemas.openxmlformats.org/officeDocument/2006/relationships/image" Target="file:///E:\&#36719;&#20214;\400px_tools/pic_temp/0_pic_quater_left_up.png" TargetMode="External"/><Relationship Id="rId12" Type="http://schemas.openxmlformats.org/officeDocument/2006/relationships/image" Target="../media/image20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4.png"/><Relationship Id="rId11" Type="http://schemas.openxmlformats.org/officeDocument/2006/relationships/image" Target="../media/image19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5.xml"/><Relationship Id="rId9" Type="http://schemas.openxmlformats.org/officeDocument/2006/relationships/image" Target="file:///E:\&#36719;&#20214;\400px_tools/pic_temp/1_pic_quater_right_up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13" Type="http://schemas.openxmlformats.org/officeDocument/2006/relationships/image" Target="../media/image11.jpeg"/><Relationship Id="rId3" Type="http://schemas.openxmlformats.org/officeDocument/2006/relationships/tags" Target="../tags/tag169.xml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70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13" Type="http://schemas.openxmlformats.org/officeDocument/2006/relationships/image" Target="../media/image26.png"/><Relationship Id="rId3" Type="http://schemas.openxmlformats.org/officeDocument/2006/relationships/tags" Target="../tags/tag173.xml"/><Relationship Id="rId7" Type="http://schemas.openxmlformats.org/officeDocument/2006/relationships/image" Target="../media/image4.png"/><Relationship Id="rId12" Type="http://schemas.openxmlformats.org/officeDocument/2006/relationships/image" Target="../media/image25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74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13" Type="http://schemas.openxmlformats.org/officeDocument/2006/relationships/image" Target="../media/image28.png"/><Relationship Id="rId3" Type="http://schemas.openxmlformats.org/officeDocument/2006/relationships/tags" Target="../tags/tag177.xml"/><Relationship Id="rId7" Type="http://schemas.openxmlformats.org/officeDocument/2006/relationships/image" Target="../media/image4.png"/><Relationship Id="rId12" Type="http://schemas.openxmlformats.org/officeDocument/2006/relationships/image" Target="../media/image13.jpe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78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file:///E:\&#36719;&#20214;\400px_tools/pic_temp/0_pic_quater_left_up.png" TargetMode="External"/><Relationship Id="rId3" Type="http://schemas.openxmlformats.org/officeDocument/2006/relationships/tags" Target="../tags/tag181.xml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29.jpeg"/><Relationship Id="rId5" Type="http://schemas.openxmlformats.org/officeDocument/2006/relationships/slideLayout" Target="../slideLayouts/slideLayout35.xml"/><Relationship Id="rId10" Type="http://schemas.openxmlformats.org/officeDocument/2006/relationships/image" Target="file:///E:\&#36719;&#20214;\400px_tools/pic_temp/1_pic_quater_right_up.png" TargetMode="External"/><Relationship Id="rId4" Type="http://schemas.openxmlformats.org/officeDocument/2006/relationships/tags" Target="../tags/tag18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잔디, 실외, 평야, 농기구이(가) 표시된 사진&#10;&#10;자동 생성된 설명"/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294870" cy="6858000"/>
          </a:xfrm>
        </p:spPr>
      </p:pic>
      <p:sp>
        <p:nvSpPr>
          <p:cNvPr id="29" name="직사각형 28"/>
          <p:cNvSpPr/>
          <p:nvPr/>
        </p:nvSpPr>
        <p:spPr>
          <a:xfrm>
            <a:off x="226695" y="5440267"/>
            <a:ext cx="4610100" cy="20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443275" y="3428983"/>
            <a:ext cx="9858008" cy="28613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基于</a:t>
            </a:r>
            <a:r>
              <a:rPr kumimoji="1" lang="en-US" altLang="zh-CN" sz="6000" dirty="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Niagara</a:t>
            </a:r>
            <a:endParaRPr kumimoji="1" lang="zh-CN" altLang="en-US" sz="6000" dirty="0">
              <a:solidFill>
                <a:schemeClr val="bg1"/>
              </a:solidFill>
              <a:latin typeface="Times New Roman" panose="02020603050405020304" charset="0"/>
              <a:ea typeface="汉仪颜楷简" panose="00020600040101010101" charset="-122"/>
            </a:endParaRPr>
          </a:p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智慧农业物</a:t>
            </a:r>
            <a:r>
              <a:rPr kumimoji="1" lang="zh-CN" altLang="en-US" sz="600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联网管理平台</a:t>
            </a:r>
            <a:endParaRPr kumimoji="1" lang="zh-CN" altLang="en-US" sz="6000" dirty="0">
              <a:solidFill>
                <a:schemeClr val="bg1"/>
              </a:solidFill>
              <a:latin typeface="Times New Roman" panose="02020603050405020304" charset="0"/>
              <a:ea typeface="汉仪颜楷简" panose="00020600040101010101" charset="-122"/>
            </a:endParaRPr>
          </a:p>
          <a:p>
            <a:endParaRPr kumimoji="1" lang="zh-CN" altLang="en-US" sz="6000" dirty="0">
              <a:solidFill>
                <a:schemeClr val="bg1"/>
              </a:solidFill>
              <a:latin typeface="Times New Roman" panose="02020603050405020304" charset="0"/>
              <a:ea typeface="汉仪颜楷简" panose="0002060004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9806" y="5375120"/>
            <a:ext cx="3364054" cy="3371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1600" b="1" dirty="0">
                <a:solidFill>
                  <a:schemeClr val="bg1"/>
                </a:solidFill>
                <a:latin typeface="Times New Roman" panose="02020603050405020304" charset="0"/>
                <a:ea typeface="汉仪楷体简" panose="02010600000101010101" charset="-122"/>
              </a:rPr>
              <a:t>Niagara  Technology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A5A64B8-4571-0B07-581C-139D7246A539}"/>
              </a:ext>
            </a:extLst>
          </p:cNvPr>
          <p:cNvSpPr txBox="1"/>
          <p:nvPr/>
        </p:nvSpPr>
        <p:spPr>
          <a:xfrm>
            <a:off x="6672668" y="5839588"/>
            <a:ext cx="985800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小组成员：李佳盛   杨世豪   张冬旭</a:t>
            </a:r>
            <a:endParaRPr kumimoji="1" lang="en-US" altLang="zh-CN" sz="2000" dirty="0">
              <a:solidFill>
                <a:schemeClr val="bg1"/>
              </a:solidFill>
              <a:latin typeface="Times New Roman" panose="02020603050405020304" charset="0"/>
              <a:ea typeface="汉仪颜楷简" panose="00020600040101010101" charset="-122"/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	      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charset="0"/>
                <a:ea typeface="汉仪颜楷简" panose="00020600040101010101" charset="-122"/>
              </a:rPr>
              <a:t>高    明   黄    亮</a:t>
            </a:r>
          </a:p>
          <a:p>
            <a:endParaRPr kumimoji="1" lang="zh-CN" altLang="en-US" sz="6000" dirty="0">
              <a:solidFill>
                <a:schemeClr val="bg1"/>
              </a:solidFill>
              <a:latin typeface="Times New Roman" panose="02020603050405020304" charset="0"/>
              <a:ea typeface="汉仪颜楷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C306AE5-CBE2-F653-6AC1-5F7D63C37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45" y="2423730"/>
            <a:ext cx="7766646" cy="3552093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569988-8746-9AAB-8999-42A29C2D74AB}"/>
              </a:ext>
            </a:extLst>
          </p:cNvPr>
          <p:cNvSpPr txBox="1"/>
          <p:nvPr/>
        </p:nvSpPr>
        <p:spPr>
          <a:xfrm>
            <a:off x="360045" y="366712"/>
            <a:ext cx="4064000" cy="7078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连接阿里云平台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FD4490-62D8-7EE7-9451-51F7017902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9463" y="1602697"/>
            <a:ext cx="7193903" cy="41685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EF436E-321B-A7BA-A9BF-5487513AC7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5228" y="1086802"/>
            <a:ext cx="7925651" cy="3774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456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17" name="TextBox 16"/>
          <p:cNvSpPr txBox="1"/>
          <p:nvPr>
            <p:custDataLst>
              <p:tags r:id="rId4"/>
            </p:custDataLst>
          </p:nvPr>
        </p:nvSpPr>
        <p:spPr>
          <a:xfrm>
            <a:off x="720090" y="1676400"/>
            <a:ext cx="2818085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800" b="1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kumimoji="1" lang="zh-CN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在实训过程中，我们使用传感器收集数据，通过</a:t>
            </a:r>
            <a:r>
              <a:rPr kumimoji="1" lang="en-US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Niagara</a:t>
            </a:r>
            <a:r>
              <a:rPr kumimoji="1" lang="zh-CN" altLang="zh-CN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系统进行数据分析和处理，并根据分析结果调整农业环境。在这个过程中，我们不仅提高了自己的技术能力，还锻炼了自己的团队协作能力和解决问题的能力。</a:t>
            </a:r>
          </a:p>
          <a:p>
            <a:endParaRPr kumimoji="1" lang="en-US" altLang="ko-KR" sz="1200" b="1" dirty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그림 개체 틀 7" descr="잔디, 하늘, 실외, 식물이(가) 표시된 사진&#10;&#10;자동 생성된 설명"/>
          <p:cNvPicPr>
            <a:picLocks noGrp="1"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210265" y="1370448"/>
            <a:ext cx="2818085" cy="4681181"/>
          </a:xfrm>
          <a:prstGeom prst="rect">
            <a:avLst/>
          </a:prstGeom>
        </p:spPr>
      </p:pic>
      <p:pic>
        <p:nvPicPr>
          <p:cNvPr id="12" name="그림 개체 틀 11" descr="사람, 쥐고있는, 손이(가) 표시된 사진&#10;&#10;자동 생성된 설명"/>
          <p:cNvPicPr>
            <a:picLocks noGrp="1"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921365" y="1829486"/>
            <a:ext cx="2102510" cy="4222143"/>
          </a:xfrm>
          <a:prstGeom prst="rect">
            <a:avLst/>
          </a:prstGeom>
        </p:spPr>
      </p:pic>
      <p:pic>
        <p:nvPicPr>
          <p:cNvPr id="10" name="그림 개체 틀 9" descr="하늘, 잔디, 실외, 옥외설치물이(가) 표시된 사진&#10;&#10;자동 생성된 설명"/>
          <p:cNvPicPr>
            <a:picLocks noGrp="1"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3633077" y="1829485"/>
            <a:ext cx="2101898" cy="42221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45EEB21-249B-C783-B512-79D7517BFB79}"/>
              </a:ext>
            </a:extLst>
          </p:cNvPr>
          <p:cNvSpPr txBox="1"/>
          <p:nvPr/>
        </p:nvSpPr>
        <p:spPr>
          <a:xfrm>
            <a:off x="360045" y="366712"/>
            <a:ext cx="4064000" cy="7078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项目实训总结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/>
          <p:cNvPicPr>
            <a:picLocks noGrp="1" noChangeAspect="1"/>
          </p:cNvPicPr>
          <p:nvPr>
            <p:ph type="pic" sz="quarter" idx="21"/>
          </p:nvPr>
        </p:nvPicPr>
        <p:blipFill>
          <a:blip r:embed="rId3" cstate="email"/>
          <a:srcRect/>
          <a:stretch>
            <a:fillRect/>
          </a:stretch>
        </p:blipFill>
        <p:spPr>
          <a:xfrm>
            <a:off x="9525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2370332" y="1340421"/>
            <a:ext cx="7451333" cy="22148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800" dirty="0">
                <a:solidFill>
                  <a:schemeClr val="bg1"/>
                </a:solidFill>
                <a:latin typeface="+mj-lt"/>
              </a:rPr>
              <a:t>感谢观看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9695377" y="2293973"/>
            <a:ext cx="43776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chemeClr val="bg1">
                    <a:lumMod val="95000"/>
                  </a:schemeClr>
                </a:solidFill>
              </a:rPr>
              <a:t>Harvest and Storage</a:t>
            </a:r>
            <a:endParaRPr kumimoji="1" lang="x-none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4256DB-064D-1A75-4F41-D34CFC0F5F1B}"/>
              </a:ext>
            </a:extLst>
          </p:cNvPr>
          <p:cNvSpPr txBox="1"/>
          <p:nvPr/>
        </p:nvSpPr>
        <p:spPr>
          <a:xfrm>
            <a:off x="5449741" y="5358063"/>
            <a:ext cx="617220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5400" dirty="0">
                <a:solidFill>
                  <a:schemeClr val="bg1"/>
                </a:solidFill>
                <a:latin typeface="+mj-lt"/>
              </a:rPr>
              <a:t>21</a:t>
            </a:r>
            <a:r>
              <a:rPr kumimoji="1" lang="zh-CN" altLang="en-US" sz="5400" dirty="0">
                <a:solidFill>
                  <a:schemeClr val="bg1"/>
                </a:solidFill>
                <a:latin typeface="+mj-lt"/>
              </a:rPr>
              <a:t>物联网工程</a:t>
            </a:r>
            <a:r>
              <a:rPr kumimoji="1" lang="en-US" altLang="zh-CN" sz="5400" dirty="0">
                <a:solidFill>
                  <a:schemeClr val="bg1"/>
                </a:solidFill>
                <a:latin typeface="+mj-lt"/>
              </a:rPr>
              <a:t>2</a:t>
            </a:r>
            <a:r>
              <a:rPr kumimoji="1" lang="zh-CN" altLang="en-US" sz="5400" dirty="0">
                <a:solidFill>
                  <a:schemeClr val="bg1"/>
                </a:solidFill>
                <a:latin typeface="+mj-lt"/>
              </a:rPr>
              <a:t>班</a:t>
            </a:r>
            <a:r>
              <a:rPr kumimoji="1" lang="en-US" altLang="zh-CN" sz="5400" dirty="0">
                <a:solidFill>
                  <a:schemeClr val="bg1"/>
                </a:solidFill>
                <a:latin typeface="+mj-lt"/>
              </a:rPr>
              <a:t>1</a:t>
            </a:r>
            <a:r>
              <a:rPr kumimoji="1" lang="zh-CN" altLang="en-US" sz="5400" dirty="0">
                <a:solidFill>
                  <a:schemeClr val="bg1"/>
                </a:solidFill>
                <a:latin typeface="+mj-lt"/>
              </a:rPr>
              <a:t>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 userDrawn="1">
            <p:custDataLst>
              <p:tags r:id="rId2"/>
            </p:custDataLst>
          </p:nvPr>
        </p:nvPicPr>
        <p:blipFill>
          <a:blip r:embed="rId11" r:link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9" name="직사각형 28"/>
          <p:cNvSpPr/>
          <p:nvPr>
            <p:custDataLst>
              <p:tags r:id="rId4"/>
            </p:custDataLst>
          </p:nvPr>
        </p:nvSpPr>
        <p:spPr>
          <a:xfrm>
            <a:off x="8232140" y="5057775"/>
            <a:ext cx="3960000" cy="1800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직사각형 27"/>
          <p:cNvSpPr/>
          <p:nvPr>
            <p:custDataLst>
              <p:tags r:id="rId5"/>
            </p:custDataLst>
          </p:nvPr>
        </p:nvSpPr>
        <p:spPr>
          <a:xfrm>
            <a:off x="0" y="5057927"/>
            <a:ext cx="396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8"/>
          <p:cNvSpPr txBox="1"/>
          <p:nvPr>
            <p:custDataLst>
              <p:tags r:id="rId6"/>
            </p:custDataLst>
          </p:nvPr>
        </p:nvSpPr>
        <p:spPr>
          <a:xfrm>
            <a:off x="360045" y="5253355"/>
            <a:ext cx="3240000" cy="14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温室农业</a:t>
            </a:r>
            <a:r>
              <a:rPr kumimoji="1" lang="en-US" altLang="ko-KR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ctr"/>
            <a:r>
              <a:rPr kumimoji="1" lang="en-US" altLang="ko-KR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在温室环境中，温度、湿度、光照、CO2浓度等环境参数对农作物的生长有重大影响。我们的平台可以通过布置在温室内的传感器实时监测这些参数，帮助农民保持最佳的作物生长环境。</a:t>
            </a:r>
          </a:p>
        </p:txBody>
      </p:sp>
      <p:sp>
        <p:nvSpPr>
          <p:cNvPr id="21" name="TextBox 20"/>
          <p:cNvSpPr txBox="1"/>
          <p:nvPr>
            <p:custDataLst>
              <p:tags r:id="rId7"/>
            </p:custDataLst>
          </p:nvPr>
        </p:nvSpPr>
        <p:spPr>
          <a:xfrm>
            <a:off x="4476362" y="5222183"/>
            <a:ext cx="3240000" cy="14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户外农田</a:t>
            </a:r>
            <a:r>
              <a:rPr kumimoji="1" lang="en-US" altLang="ko-KR" sz="1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ctr"/>
            <a:r>
              <a:rPr kumimoji="1" lang="en-US" altLang="ko-KR" sz="1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在户外农田中，我们的平台可以用来监测土壤的温度、湿度和PH值，以及空气中的PM2.5和PM10含量，帮助农民了解土壤的状况和空气质量，以便做出相应的农业决策。</a:t>
            </a:r>
          </a:p>
        </p:txBody>
      </p:sp>
      <p:sp>
        <p:nvSpPr>
          <p:cNvPr id="23" name="TextBox 22"/>
          <p:cNvSpPr txBox="1"/>
          <p:nvPr>
            <p:custDataLst>
              <p:tags r:id="rId8"/>
            </p:custDataLst>
          </p:nvPr>
        </p:nvSpPr>
        <p:spPr>
          <a:xfrm>
            <a:off x="8592953" y="5222183"/>
            <a:ext cx="3240000" cy="14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科研实验室</a:t>
            </a:r>
            <a:r>
              <a:rPr kumimoji="1" lang="en-US" altLang="ko-KR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</a:p>
          <a:p>
            <a:pPr algn="ctr"/>
            <a:r>
              <a:rPr kumimoji="1" lang="en-US" altLang="ko-KR" sz="1400" dirty="0" err="1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科研实验室可以利用我们的平台进行农作物生长的实验研究，通过精确控制和监测环境参数，以获得更准确的实验结果</a:t>
            </a:r>
            <a:r>
              <a:rPr kumimoji="1" lang="en-US" altLang="ko-KR" sz="14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13" name="그림 개체 틀 12" descr="잔디, 실외, 하늘, 농기구이(가) 표시된 사진&#10;&#10;자동 생성된 설명"/>
          <p:cNvPicPr preferRelativeResize="0">
            <a:picLocks noGrp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116070" y="2186940"/>
            <a:ext cx="3960000" cy="262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570" y="1096010"/>
            <a:ext cx="11356340" cy="635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  <a:p>
            <a:r>
              <a:rPr lang="zh-CN" altLang="en-US" sz="2000" dirty="0"/>
              <a:t>我们的智慧农业物联网管理平台有广泛的适用领域，</a:t>
            </a:r>
          </a:p>
          <a:p>
            <a:r>
              <a:rPr lang="zh-CN" altLang="en-US" sz="2000" dirty="0"/>
              <a:t>包括但不限于以下几种情况：</a:t>
            </a:r>
          </a:p>
        </p:txBody>
      </p:sp>
      <p:pic>
        <p:nvPicPr>
          <p:cNvPr id="9" name="图片 8" descr="R-C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2186940"/>
            <a:ext cx="3960000" cy="2628000"/>
          </a:xfrm>
          <a:prstGeom prst="rect">
            <a:avLst/>
          </a:prstGeom>
        </p:spPr>
      </p:pic>
      <p:pic>
        <p:nvPicPr>
          <p:cNvPr id="10" name="图片 9" descr="678160011186441883"/>
          <p:cNvPicPr/>
          <p:nvPr/>
        </p:nvPicPr>
        <p:blipFill>
          <a:blip r:embed="rId17"/>
          <a:stretch>
            <a:fillRect/>
          </a:stretch>
        </p:blipFill>
        <p:spPr>
          <a:xfrm>
            <a:off x="8232140" y="2192020"/>
            <a:ext cx="3960000" cy="262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E6C329-DE7F-7DDF-4E04-B2809C3D2C98}"/>
              </a:ext>
            </a:extLst>
          </p:cNvPr>
          <p:cNvSpPr txBox="1"/>
          <p:nvPr/>
        </p:nvSpPr>
        <p:spPr>
          <a:xfrm>
            <a:off x="360045" y="366712"/>
            <a:ext cx="4064000" cy="7078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项目应用领域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3" name="图片 2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2" name="직사각형 21"/>
          <p:cNvSpPr/>
          <p:nvPr>
            <p:custDataLst>
              <p:tags r:id="rId4"/>
            </p:custDataLst>
          </p:nvPr>
        </p:nvSpPr>
        <p:spPr>
          <a:xfrm>
            <a:off x="868909" y="6058862"/>
            <a:ext cx="5531891" cy="154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0045" y="366712"/>
            <a:ext cx="4064000" cy="70675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系统主界面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638910" y="1305341"/>
            <a:ext cx="2193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kumimoji="1"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Niagara</a:t>
            </a:r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平台登录</a:t>
            </a:r>
            <a:r>
              <a:rPr kumimoji="1"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admin</a:t>
            </a:r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用户，进入主界面。界面最上方为系统名称</a:t>
            </a:r>
            <a:r>
              <a:rPr kumimoji="1"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‘’</a:t>
            </a:r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智慧农业物联网平台</a:t>
            </a:r>
            <a:r>
              <a:rPr kumimoji="1" lang="en-US" altLang="zh-CN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左侧为监控摄像画面、设备运行时间统计和灌溉区用水量。</a:t>
            </a:r>
          </a:p>
          <a:p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右侧为各项环境数据监测值和农场设备控制区。</a:t>
            </a:r>
            <a:endParaRPr kumimoji="1" lang="en-US" altLang="zh-CN" dirty="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中间为作物成熟期统计。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FBF89D-C2E8-FD4A-B1D5-A039D5B3B6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1234856"/>
            <a:ext cx="8919669" cy="4388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6" name="직사각형 9"/>
          <p:cNvSpPr/>
          <p:nvPr>
            <p:custDataLst>
              <p:tags r:id="rId4"/>
            </p:custDataLst>
          </p:nvPr>
        </p:nvSpPr>
        <p:spPr>
          <a:xfrm>
            <a:off x="872350" y="6052129"/>
            <a:ext cx="5329449" cy="143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26EB05-D112-2315-E763-EE134F10F9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226" t="15741" r="15538" b="9546"/>
          <a:stretch/>
        </p:blipFill>
        <p:spPr>
          <a:xfrm>
            <a:off x="231091" y="1216322"/>
            <a:ext cx="7452897" cy="4692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9530B7-C773-CD56-7000-226A39B93274}"/>
              </a:ext>
            </a:extLst>
          </p:cNvPr>
          <p:cNvSpPr txBox="1"/>
          <p:nvPr/>
        </p:nvSpPr>
        <p:spPr>
          <a:xfrm>
            <a:off x="360045" y="366712"/>
            <a:ext cx="4064000" cy="70675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传感器设置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18244F-1D87-B90C-E9EE-F9D6845A8E83}"/>
              </a:ext>
            </a:extLst>
          </p:cNvPr>
          <p:cNvSpPr txBox="1"/>
          <p:nvPr/>
        </p:nvSpPr>
        <p:spPr>
          <a:xfrm>
            <a:off x="7767955" y="3133730"/>
            <a:ext cx="406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各项传感器监测环境内的各项数据比如土壤温度、土壤湿度、土壤PH值、PM2.5含量、PM10含量、噪声、风速、烟雾等，实现对环境的情况的分析，而我们设置一系列对应措施，例如：当烟雾传感器异常时，会触发报警器，使能灭火系统，并提醒工作人员采取对应措施；农场四周布置人员报警器用来防止作物被动物或小偷破坏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30F1135-ADF4-DC88-0497-4E068EA3F54E}"/>
              </a:ext>
            </a:extLst>
          </p:cNvPr>
          <p:cNvSpPr txBox="1"/>
          <p:nvPr/>
        </p:nvSpPr>
        <p:spPr>
          <a:xfrm>
            <a:off x="1258785" y="53933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枚举型传感器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0DEF84-C088-C6BB-F15E-86C03F28FA48}"/>
              </a:ext>
            </a:extLst>
          </p:cNvPr>
          <p:cNvSpPr txBox="1"/>
          <p:nvPr/>
        </p:nvSpPr>
        <p:spPr>
          <a:xfrm>
            <a:off x="3285525" y="29522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数值型传感器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425532-46D1-93CE-8A32-61BF3E705F14}"/>
              </a:ext>
            </a:extLst>
          </p:cNvPr>
          <p:cNvSpPr txBox="1"/>
          <p:nvPr/>
        </p:nvSpPr>
        <p:spPr>
          <a:xfrm>
            <a:off x="5484756" y="33216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布尔型传感器</a:t>
            </a:r>
          </a:p>
        </p:txBody>
      </p:sp>
      <p:pic>
        <p:nvPicPr>
          <p:cNvPr id="2" name="图片 1" descr="R-C">
            <a:extLst>
              <a:ext uri="{FF2B5EF4-FFF2-40B4-BE49-F238E27FC236}">
                <a16:creationId xmlns:a16="http://schemas.microsoft.com/office/drawing/2014/main" id="{3CDFB527-DDB8-E28A-0855-57D34993A841}"/>
              </a:ext>
            </a:extLst>
          </p:cNvPr>
          <p:cNvPicPr/>
          <p:nvPr/>
        </p:nvPicPr>
        <p:blipFill rotWithShape="1">
          <a:blip r:embed="rId12"/>
          <a:srcRect r="1502" b="18549"/>
          <a:stretch/>
        </p:blipFill>
        <p:spPr>
          <a:xfrm>
            <a:off x="7864402" y="1216321"/>
            <a:ext cx="3871106" cy="18727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3"/>
            </p:custDataLst>
          </p:nvPr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D9530B7-C773-CD56-7000-226A39B93274}"/>
              </a:ext>
            </a:extLst>
          </p:cNvPr>
          <p:cNvSpPr txBox="1"/>
          <p:nvPr/>
        </p:nvSpPr>
        <p:spPr>
          <a:xfrm>
            <a:off x="360045" y="366712"/>
            <a:ext cx="4064000" cy="7078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传感器报警设置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7E8D57-BD80-C433-60B6-545C2E0C6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90" y="1131596"/>
            <a:ext cx="2969852" cy="381925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69CCF0-1E31-B4F0-D423-1CA44835D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85215" y="1074598"/>
            <a:ext cx="2585816" cy="387625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AEC6C2D-BC50-37BE-BCB3-CB2D173905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" y="5240907"/>
            <a:ext cx="10450941" cy="13326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3A437C8-CED8-B2D7-49F1-C12520E03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6209" y="1131596"/>
            <a:ext cx="2233454" cy="3819254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DA166AE6-2155-E95C-D9BE-E5140A9CB12A}"/>
              </a:ext>
            </a:extLst>
          </p:cNvPr>
          <p:cNvSpPr/>
          <p:nvPr/>
        </p:nvSpPr>
        <p:spPr>
          <a:xfrm>
            <a:off x="3805360" y="2718838"/>
            <a:ext cx="955430" cy="33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BD41F742-F832-CE36-7DDA-627CC2DA1DBB}"/>
              </a:ext>
            </a:extLst>
          </p:cNvPr>
          <p:cNvSpPr/>
          <p:nvPr/>
        </p:nvSpPr>
        <p:spPr>
          <a:xfrm>
            <a:off x="7369724" y="2718838"/>
            <a:ext cx="955430" cy="33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AEB642EF-2ED8-B625-B5BA-1CEA8C180359}"/>
              </a:ext>
            </a:extLst>
          </p:cNvPr>
          <p:cNvSpPr/>
          <p:nvPr/>
        </p:nvSpPr>
        <p:spPr>
          <a:xfrm rot="5400000">
            <a:off x="9525001" y="4935302"/>
            <a:ext cx="955430" cy="33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951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9" name="직사각형 8"/>
          <p:cNvSpPr/>
          <p:nvPr>
            <p:custDataLst>
              <p:tags r:id="rId4"/>
            </p:custDataLst>
          </p:nvPr>
        </p:nvSpPr>
        <p:spPr>
          <a:xfrm>
            <a:off x="661918" y="6052129"/>
            <a:ext cx="5329449" cy="143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EB9CE-12AE-569D-DD2F-AD14D9BFF4E3}"/>
              </a:ext>
            </a:extLst>
          </p:cNvPr>
          <p:cNvSpPr txBox="1"/>
          <p:nvPr/>
        </p:nvSpPr>
        <p:spPr>
          <a:xfrm>
            <a:off x="360045" y="366712"/>
            <a:ext cx="4064000" cy="70675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设备逻辑设计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07569B-D586-D80F-0DD5-94C62A61B9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985" t="9244" r="2421" b="4717"/>
          <a:stretch/>
        </p:blipFill>
        <p:spPr>
          <a:xfrm>
            <a:off x="170296" y="1254852"/>
            <a:ext cx="8393410" cy="38923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7113F2F-C7A0-F26D-1027-2D7CB64DB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1990" y="3429000"/>
            <a:ext cx="4739714" cy="2921409"/>
          </a:xfrm>
          <a:prstGeom prst="rect">
            <a:avLst/>
          </a:prstGeom>
        </p:spPr>
      </p:pic>
      <p:pic>
        <p:nvPicPr>
          <p:cNvPr id="16" name="그림 개체 틀 3" descr="잔디, 실외, 평야, 농기구이(가) 표시된 사진&#10;&#10;자동 생성된 설명">
            <a:extLst>
              <a:ext uri="{FF2B5EF4-FFF2-40B4-BE49-F238E27FC236}">
                <a16:creationId xmlns:a16="http://schemas.microsoft.com/office/drawing/2014/main" id="{295461A0-D8D2-DA67-EC35-31A9D96B11B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377" r="42023" b="16721"/>
          <a:stretch/>
        </p:blipFill>
        <p:spPr>
          <a:xfrm flipH="1">
            <a:off x="8891952" y="1324442"/>
            <a:ext cx="2662983" cy="19518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9" name="직사각형 8"/>
          <p:cNvSpPr/>
          <p:nvPr>
            <p:custDataLst>
              <p:tags r:id="rId4"/>
            </p:custDataLst>
          </p:nvPr>
        </p:nvSpPr>
        <p:spPr>
          <a:xfrm>
            <a:off x="661918" y="6052129"/>
            <a:ext cx="5329449" cy="143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35CD79-DC11-647B-F488-7622F60BB593}"/>
              </a:ext>
            </a:extLst>
          </p:cNvPr>
          <p:cNvSpPr txBox="1"/>
          <p:nvPr/>
        </p:nvSpPr>
        <p:spPr>
          <a:xfrm>
            <a:off x="360045" y="366712"/>
            <a:ext cx="4064000" cy="70675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设备逻辑设计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93A10C7-B48F-34FD-0B58-C30DC1EE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109" y="1073467"/>
            <a:ext cx="8891413" cy="426973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D6245EC-E70F-CFE4-BB43-A2D8683BA78A}"/>
              </a:ext>
            </a:extLst>
          </p:cNvPr>
          <p:cNvSpPr txBox="1"/>
          <p:nvPr/>
        </p:nvSpPr>
        <p:spPr>
          <a:xfrm>
            <a:off x="2244968" y="15955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温室灌溉系统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C2FB7F5-5031-DECD-EF9B-47F7C028C3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5673"/>
          <a:stretch/>
        </p:blipFill>
        <p:spPr>
          <a:xfrm>
            <a:off x="9086061" y="1240978"/>
            <a:ext cx="2809511" cy="183009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CBD1C8-53C4-79DD-EA1C-6C90667940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9522" y="3591961"/>
            <a:ext cx="2816050" cy="1830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767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9" name="직사각형 8"/>
          <p:cNvSpPr/>
          <p:nvPr>
            <p:custDataLst>
              <p:tags r:id="rId4"/>
            </p:custDataLst>
          </p:nvPr>
        </p:nvSpPr>
        <p:spPr>
          <a:xfrm>
            <a:off x="661918" y="6052129"/>
            <a:ext cx="5329449" cy="1439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27DCAE-4A3D-D097-9D89-7C7EC8C762A4}"/>
              </a:ext>
            </a:extLst>
          </p:cNvPr>
          <p:cNvSpPr txBox="1"/>
          <p:nvPr/>
        </p:nvSpPr>
        <p:spPr>
          <a:xfrm>
            <a:off x="360045" y="366712"/>
            <a:ext cx="4064000" cy="70675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设备逻辑设计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2E6595-EFA4-A4B7-AFC0-05CAE01410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493" t="9123" r="23003" b="2350"/>
          <a:stretch/>
        </p:blipFill>
        <p:spPr>
          <a:xfrm>
            <a:off x="1330037" y="1180568"/>
            <a:ext cx="7208322" cy="47644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5A759C-5953-B727-8CC3-050101C6BADF}"/>
              </a:ext>
            </a:extLst>
          </p:cNvPr>
          <p:cNvSpPr txBox="1"/>
          <p:nvPr/>
        </p:nvSpPr>
        <p:spPr>
          <a:xfrm>
            <a:off x="222041" y="18644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温室降温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3E7758-A635-78B5-3C15-C556AC49B3E2}"/>
              </a:ext>
            </a:extLst>
          </p:cNvPr>
          <p:cNvSpPr txBox="1"/>
          <p:nvPr/>
        </p:nvSpPr>
        <p:spPr>
          <a:xfrm>
            <a:off x="222041" y="44395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温室升温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CCB28CB-7E9D-FEFA-611E-001FD292249D}"/>
              </a:ext>
            </a:extLst>
          </p:cNvPr>
          <p:cNvSpPr txBox="1"/>
          <p:nvPr/>
        </p:nvSpPr>
        <p:spPr>
          <a:xfrm>
            <a:off x="2774632" y="1405280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防止正常状态下启动风机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AD0B61-D923-1D6F-085B-558ED4E99479}"/>
              </a:ext>
            </a:extLst>
          </p:cNvPr>
          <p:cNvSpPr/>
          <p:nvPr/>
        </p:nvSpPr>
        <p:spPr>
          <a:xfrm>
            <a:off x="2836985" y="1405280"/>
            <a:ext cx="2819400" cy="82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R-C">
            <a:extLst>
              <a:ext uri="{FF2B5EF4-FFF2-40B4-BE49-F238E27FC236}">
                <a16:creationId xmlns:a16="http://schemas.microsoft.com/office/drawing/2014/main" id="{11F1460A-8473-3295-3649-FFF38F28E293}"/>
              </a:ext>
            </a:extLst>
          </p:cNvPr>
          <p:cNvPicPr/>
          <p:nvPr/>
        </p:nvPicPr>
        <p:blipFill rotWithShape="1">
          <a:blip r:embed="rId12"/>
          <a:srcRect r="40487" b="5229"/>
          <a:stretch/>
        </p:blipFill>
        <p:spPr>
          <a:xfrm>
            <a:off x="8708178" y="567689"/>
            <a:ext cx="3191823" cy="5282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55A958-9F18-56F7-12A3-DA88845F9A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2617" y="384517"/>
            <a:ext cx="4595742" cy="796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531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 userDrawn="1">
            <p:custDataLst>
              <p:tags r:id="rId2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/>
          <p:nvPr userDrawn="1">
            <p:custDataLst>
              <p:tags r:id="rId3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4" name="그림 개체 틀 2"/>
          <p:cNvPicPr>
            <a:picLocks noGrp="1" noChangeAspect="1"/>
          </p:cNvPicPr>
          <p:nvPr>
            <p:custDataLst>
              <p:tags r:id="rId4"/>
            </p:custDataLst>
          </p:nvPr>
        </p:nvPicPr>
        <p:blipFill>
          <a:blip r:embed="rId11" cstate="email"/>
          <a:srcRect/>
          <a:stretch>
            <a:fillRect/>
          </a:stretch>
        </p:blipFill>
        <p:spPr>
          <a:xfrm>
            <a:off x="502920" y="1276350"/>
            <a:ext cx="2466975" cy="4803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C569988-8746-9AAB-8999-42A29C2D74AB}"/>
              </a:ext>
            </a:extLst>
          </p:cNvPr>
          <p:cNvSpPr txBox="1"/>
          <p:nvPr/>
        </p:nvSpPr>
        <p:spPr>
          <a:xfrm>
            <a:off x="360045" y="366712"/>
            <a:ext cx="4064000" cy="707886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0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作物生长统计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CB47B0-2CB2-68F2-3498-8A840000F16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385" t="6735" r="4343" b="3406"/>
          <a:stretch/>
        </p:blipFill>
        <p:spPr>
          <a:xfrm>
            <a:off x="3394710" y="1276350"/>
            <a:ext cx="7635093" cy="31421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A486F5-BAF8-1035-3856-28035EC1E7C1}"/>
              </a:ext>
            </a:extLst>
          </p:cNvPr>
          <p:cNvSpPr txBox="1"/>
          <p:nvPr/>
        </p:nvSpPr>
        <p:spPr>
          <a:xfrm>
            <a:off x="3306786" y="4935319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使用数值型传感器，通过设置不同作物成熟时间长短，</a:t>
            </a:r>
            <a:endParaRPr kumimoji="1" lang="en-US" altLang="zh-CN" sz="2400" dirty="0">
              <a:solidFill>
                <a:schemeClr val="dk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zh-CN" altLang="en-US" sz="2400" dirty="0">
                <a:solidFill>
                  <a:schemeClr val="dk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使得作物生长周期可视化，便于对农场生产的时间安排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I3MGJjYzJiNDAzYjFmYWM0ZWExNjEzMmZhZWI0Nj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y"/>
  <p:tag name="KSO_WM_UNIT_INDEX" val="1"/>
  <p:tag name="KSO_WM_UNIT_ID" val="_1*y*1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D" val="_1*y*2"/>
  <p:tag name="KSO_WM_UNIT_TYPE" val="y"/>
  <p:tag name="KSO_WM_UNIT_INDEX" val="2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K_DARK_LIGHT" val="2"/>
  <p:tag name="KSO_WM_SLIDE_BACKGROUND_TYPE" val="genera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70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205703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2、16、17、19、20、21、22、23、26、31、34、35、3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唐峰设计：https://v.youku.com/v_show/id_XNTg4OTcwMDM3Ng==.html">
  <a:themeElements>
    <a:clrScheme name="사용자 지정 101">
      <a:dk1>
        <a:srgbClr val="000000"/>
      </a:dk1>
      <a:lt1>
        <a:srgbClr val="FFFFFF"/>
      </a:lt1>
      <a:dk2>
        <a:srgbClr val="302F2F"/>
      </a:dk2>
      <a:lt2>
        <a:srgbClr val="FEFCF3"/>
      </a:lt2>
      <a:accent1>
        <a:srgbClr val="5EC179"/>
      </a:accent1>
      <a:accent2>
        <a:srgbClr val="E0653B"/>
      </a:accent2>
      <a:accent3>
        <a:srgbClr val="448757"/>
      </a:accent3>
      <a:accent4>
        <a:srgbClr val="356843"/>
      </a:accent4>
      <a:accent5>
        <a:srgbClr val="CA7A4F"/>
      </a:accent5>
      <a:accent6>
        <a:srgbClr val="5D56C1"/>
      </a:accent6>
      <a:hlink>
        <a:srgbClr val="4B4D88"/>
      </a:hlink>
      <a:folHlink>
        <a:srgbClr val="464771"/>
      </a:folHlink>
    </a:clrScheme>
    <a:fontScheme name="사용자 지정 80">
      <a:majorFont>
        <a:latin typeface="bebas neue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square" rtlCol="0">
        <a:spAutoFit/>
      </a:bodyPr>
      <a:lstStyle>
        <a:defPPr algn="ctr">
          <a:defRPr kumimoji="1" sz="4400" dirty="0">
            <a:solidFill>
              <a:schemeClr val="bg1"/>
            </a:solidFill>
            <a:latin typeface="bebas neue" panose="020B0606020202050201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ysClr val="windowText" lastClr="000000"/>
      </a:dk1>
      <a:lt1>
        <a:sysClr val="window" lastClr="FFFFFF"/>
      </a:lt1>
      <a:dk2>
        <a:srgbClr val="F2F3EC"/>
      </a:dk2>
      <a:lt2>
        <a:srgbClr val="FFFFFF"/>
      </a:lt2>
      <a:accent1>
        <a:srgbClr val="7B8C34"/>
      </a:accent1>
      <a:accent2>
        <a:srgbClr val="6D8946"/>
      </a:accent2>
      <a:accent3>
        <a:srgbClr val="5F8557"/>
      </a:accent3>
      <a:accent4>
        <a:srgbClr val="508269"/>
      </a:accent4>
      <a:accent5>
        <a:srgbClr val="427E7A"/>
      </a:accent5>
      <a:accent6>
        <a:srgbClr val="347B8C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395</Words>
  <Application>Microsoft Office PowerPoint</Application>
  <PresentationFormat>宽屏</PresentationFormat>
  <Paragraphs>52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맑은 고딕</vt:lpstr>
      <vt:lpstr>等线</vt:lpstr>
      <vt:lpstr>微软雅黑</vt:lpstr>
      <vt:lpstr>Arial</vt:lpstr>
      <vt:lpstr>bebas neue</vt:lpstr>
      <vt:lpstr>Calibri</vt:lpstr>
      <vt:lpstr>Times New Roman</vt:lpstr>
      <vt:lpstr>唐峰设计：https://v.youku.com/v_show/id_XNTg4OTcwMDM3Ng==.html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HA.PARK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佳盛 李</cp:lastModifiedBy>
  <cp:revision>31</cp:revision>
  <dcterms:created xsi:type="dcterms:W3CDTF">2020-07-04T12:46:00Z</dcterms:created>
  <dcterms:modified xsi:type="dcterms:W3CDTF">2023-12-12T15:25:15Z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E882D3E58043446B9BE505FAF2EF2991_13</vt:lpwstr>
  </property>
  <property fmtid="{D5CDD505-2E9C-101B-9397-08002B2CF9AE}" pid="3" name="KSOProductBuildVer">
    <vt:lpwstr>2052-12.1.0.15990</vt:lpwstr>
  </property>
</Properties>
</file>